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97" r:id="rId4"/>
    <p:sldId id="259" r:id="rId5"/>
    <p:sldId id="275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9C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Mexico’s</a:t>
            </a:r>
            <a:r>
              <a:rPr lang="es-MX" dirty="0" smtClean="0"/>
              <a:t> </a:t>
            </a:r>
            <a:r>
              <a:rPr lang="es-MX" dirty="0" err="1" smtClean="0"/>
              <a:t>Facts</a:t>
            </a:r>
            <a:r>
              <a:rPr lang="es-MX" dirty="0" smtClean="0"/>
              <a:t> </a:t>
            </a:r>
            <a:r>
              <a:rPr lang="es-MX" dirty="0" err="1" smtClean="0"/>
              <a:t>Contest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en Ingeniería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L.E.L.I </a:t>
            </a:r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Leticia Sánchez Franco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Julio- Diciembre 2015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92440" y="1538148"/>
            <a:ext cx="806489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When</a:t>
            </a:r>
            <a:r>
              <a:rPr lang="es-MX" sz="3600" dirty="0" smtClean="0">
                <a:latin typeface="Arial Rounded MT Bold" panose="020F0704030504030204" pitchFamily="34" charset="0"/>
              </a:rPr>
              <a:t> 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Mexicans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celebrate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the</a:t>
            </a:r>
            <a:r>
              <a:rPr lang="es-MX" sz="3600" dirty="0" smtClean="0">
                <a:latin typeface="Arial Rounded MT Bold" panose="020F0704030504030204" pitchFamily="34" charset="0"/>
              </a:rPr>
              <a:t> Independence Day? 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492440" y="2638653"/>
            <a:ext cx="86515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celebrate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on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September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16th.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748" y="3428205"/>
            <a:ext cx="3194280" cy="2172580"/>
          </a:xfrm>
          <a:prstGeom prst="rect">
            <a:avLst/>
          </a:prstGeom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865502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323528" y="1713973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Does</a:t>
            </a:r>
            <a:r>
              <a:rPr lang="es-MX" sz="3600" dirty="0" smtClean="0">
                <a:latin typeface="Arial Rounded MT Bold" panose="020F0704030504030204" pitchFamily="34" charset="0"/>
              </a:rPr>
              <a:t> Sonora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have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typical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food</a:t>
            </a:r>
            <a:r>
              <a:rPr lang="es-MX" sz="3600" dirty="0" smtClean="0">
                <a:latin typeface="Arial Rounded MT Bold" panose="020F0704030504030204" pitchFamily="34" charset="0"/>
              </a:rPr>
              <a:t>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755576" y="2416820"/>
            <a:ext cx="5616624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Yes,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does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</a:p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eat</a:t>
            </a:r>
            <a:r>
              <a:rPr lang="es-MX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burritos and </a:t>
            </a:r>
          </a:p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grilled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meat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385727"/>
            <a:ext cx="2007044" cy="2518840"/>
          </a:xfrm>
          <a:prstGeom prst="rect">
            <a:avLst/>
          </a:prstGeom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0373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4016" y="1988840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What’s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the</a:t>
            </a:r>
            <a:r>
              <a:rPr lang="es-MX" sz="3600" dirty="0" smtClean="0">
                <a:latin typeface="Arial Rounded MT Bold" panose="020F0704030504030204" pitchFamily="34" charset="0"/>
              </a:rPr>
              <a:t> capital of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Yucatan</a:t>
            </a:r>
            <a:r>
              <a:rPr lang="es-MX" sz="3600" dirty="0" smtClean="0">
                <a:latin typeface="Arial Rounded MT Bold" panose="020F0704030504030204" pitchFamily="34" charset="0"/>
              </a:rPr>
              <a:t>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1187624" y="2654704"/>
            <a:ext cx="64242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Merida</a:t>
            </a:r>
            <a:r>
              <a:rPr lang="es-MX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52936"/>
            <a:ext cx="3960440" cy="2635493"/>
          </a:xfrm>
          <a:prstGeom prst="rect">
            <a:avLst/>
          </a:prstGeom>
        </p:spPr>
      </p:pic>
      <p:sp>
        <p:nvSpPr>
          <p:cNvPr id="6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015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232772" y="1685479"/>
            <a:ext cx="864738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What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does</a:t>
            </a:r>
            <a:r>
              <a:rPr lang="es-MX" sz="3600" dirty="0" smtClean="0">
                <a:latin typeface="Arial Rounded MT Bold" panose="020F0704030504030204" pitchFamily="34" charset="0"/>
              </a:rPr>
              <a:t> Guerrero produce?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467544" y="2348880"/>
            <a:ext cx="806489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region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produces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mangoes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,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corn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and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fish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463" y="3212976"/>
            <a:ext cx="3213404" cy="2436831"/>
          </a:xfrm>
          <a:prstGeom prst="rect">
            <a:avLst/>
          </a:prstGeom>
        </p:spPr>
      </p:pic>
      <p:sp>
        <p:nvSpPr>
          <p:cNvPr id="6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774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0" y="1700808"/>
            <a:ext cx="88005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What’s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the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weather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like</a:t>
            </a:r>
            <a:r>
              <a:rPr lang="es-MX" sz="3600" dirty="0" smtClean="0">
                <a:latin typeface="Arial Rounded MT Bold" panose="020F0704030504030204" pitchFamily="34" charset="0"/>
              </a:rPr>
              <a:t> in Tabasco?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367808" y="2348880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It’s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very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hot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and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humid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212976"/>
            <a:ext cx="3684205" cy="2483127"/>
          </a:xfrm>
          <a:prstGeom prst="rect">
            <a:avLst/>
          </a:prstGeom>
        </p:spPr>
      </p:pic>
      <p:sp>
        <p:nvSpPr>
          <p:cNvPr id="6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70661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40784" y="1387619"/>
            <a:ext cx="806489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 Rounded MT Bold" panose="020F0704030504030204" pitchFamily="34" charset="0"/>
              </a:rPr>
              <a:t>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some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men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wear</a:t>
            </a:r>
            <a:r>
              <a:rPr lang="es-MX" sz="3600" dirty="0" smtClean="0">
                <a:latin typeface="Arial Rounded MT Bold" panose="020F0704030504030204" pitchFamily="34" charset="0"/>
              </a:rPr>
              <a:t> a Mariachi    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suit</a:t>
            </a:r>
            <a:r>
              <a:rPr lang="es-MX" sz="3600" dirty="0" smtClean="0">
                <a:latin typeface="Arial Rounded MT Bold" panose="020F0704030504030204" pitchFamily="34" charset="0"/>
              </a:rPr>
              <a:t> in Tlaxcala?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540784" y="2650833"/>
            <a:ext cx="604744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No,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don’t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Some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men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wear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short pants, a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vest</a:t>
            </a:r>
            <a:endParaRPr lang="es-MX" sz="3600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and a cape.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852936"/>
            <a:ext cx="2088232" cy="1839948"/>
          </a:xfrm>
          <a:prstGeom prst="rect">
            <a:avLst/>
          </a:prstGeom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38997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1513" y="1688757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Does</a:t>
            </a:r>
            <a:r>
              <a:rPr lang="es-MX" sz="3600" dirty="0" smtClean="0">
                <a:latin typeface="Arial Rounded MT Bold" panose="020F0704030504030204" pitchFamily="34" charset="0"/>
              </a:rPr>
              <a:t> Hidalgo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have</a:t>
            </a:r>
            <a:r>
              <a:rPr lang="es-MX" sz="3600" dirty="0" smtClean="0">
                <a:latin typeface="Arial Rounded MT Bold" panose="020F0704030504030204" pitchFamily="34" charset="0"/>
              </a:rPr>
              <a:t> a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famous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drink</a:t>
            </a:r>
            <a:r>
              <a:rPr lang="es-MX" sz="3600" dirty="0" smtClean="0">
                <a:latin typeface="Arial Rounded MT Bold" panose="020F0704030504030204" pitchFamily="34" charset="0"/>
              </a:rPr>
              <a:t>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899592" y="2420888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Yes,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does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drink</a:t>
            </a:r>
            <a:r>
              <a:rPr lang="es-MX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pulque. 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298" y="3356992"/>
            <a:ext cx="2795326" cy="2093796"/>
          </a:xfrm>
          <a:prstGeom prst="rect">
            <a:avLst/>
          </a:prstGeom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045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1513" y="1688757"/>
            <a:ext cx="806489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 Rounded MT Bold" panose="020F0704030504030204" pitchFamily="34" charset="0"/>
              </a:rPr>
              <a:t>ACTIVITY</a:t>
            </a:r>
          </a:p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Design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five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questions</a:t>
            </a:r>
            <a:r>
              <a:rPr lang="es-MX" sz="3600" dirty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about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different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states</a:t>
            </a:r>
            <a:r>
              <a:rPr lang="es-MX" sz="3600" dirty="0" smtClean="0">
                <a:latin typeface="Arial Rounded MT Bold" panose="020F0704030504030204" pitchFamily="34" charset="0"/>
              </a:rPr>
              <a:t> of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Mexico</a:t>
            </a:r>
            <a:r>
              <a:rPr lang="es-MX" sz="3600" dirty="0" smtClean="0">
                <a:latin typeface="Arial Rounded MT Bold" panose="020F0704030504030204" pitchFamily="34" charset="0"/>
              </a:rPr>
              <a:t>.</a:t>
            </a:r>
          </a:p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Then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practice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with</a:t>
            </a:r>
            <a:r>
              <a:rPr lang="es-MX" sz="3600" dirty="0" smtClean="0">
                <a:latin typeface="Arial Rounded MT Bold" panose="020F0704030504030204" pitchFamily="34" charset="0"/>
              </a:rPr>
              <a:t> a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partner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6 Botón de acción: Inicio">
            <a:hlinkClick r:id="rId3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49430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4056" y="404664"/>
            <a:ext cx="8244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Resumen</a:t>
            </a:r>
          </a:p>
          <a:p>
            <a:pPr algn="just"/>
            <a:r>
              <a:rPr lang="es-MX" sz="2800" dirty="0" smtClean="0"/>
              <a:t>El siguiente ejercicio tiene como objetivo promover conocimientos culturales y geográficos de nuestro país, a través de preguntas y respuestas utilizando la estructura gramatical de presente simple. </a:t>
            </a:r>
            <a:endParaRPr lang="es-MX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35089" y="4635133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Key </a:t>
            </a:r>
            <a:r>
              <a:rPr lang="es-MX" sz="2800" b="1" dirty="0" err="1" smtClean="0"/>
              <a:t>words</a:t>
            </a:r>
            <a:r>
              <a:rPr lang="es-MX" sz="2800" b="1" dirty="0" smtClean="0"/>
              <a:t>:  </a:t>
            </a:r>
            <a:r>
              <a:rPr lang="es-MX" sz="2800" dirty="0" smtClean="0"/>
              <a:t>country, </a:t>
            </a:r>
            <a:r>
              <a:rPr lang="es-MX" sz="2800" dirty="0" err="1" smtClean="0"/>
              <a:t>region</a:t>
            </a:r>
            <a:r>
              <a:rPr lang="es-MX" sz="2800" dirty="0" smtClean="0"/>
              <a:t>, </a:t>
            </a:r>
            <a:r>
              <a:rPr lang="es-MX" sz="2800" dirty="0" err="1" smtClean="0"/>
              <a:t>eat</a:t>
            </a:r>
            <a:r>
              <a:rPr lang="es-MX" sz="2800" dirty="0" smtClean="0"/>
              <a:t>, produce, </a:t>
            </a:r>
            <a:r>
              <a:rPr lang="es-MX" sz="2800" dirty="0" err="1" smtClean="0"/>
              <a:t>drink</a:t>
            </a:r>
            <a:r>
              <a:rPr lang="es-MX" sz="2800" dirty="0" smtClean="0"/>
              <a:t>, </a:t>
            </a:r>
            <a:r>
              <a:rPr lang="es-MX" sz="2800" dirty="0" err="1" smtClean="0"/>
              <a:t>wear</a:t>
            </a:r>
            <a:r>
              <a:rPr lang="es-MX" sz="2800" dirty="0" smtClean="0"/>
              <a:t>, </a:t>
            </a:r>
            <a:r>
              <a:rPr lang="es-MX" sz="2800" dirty="0" err="1" smtClean="0"/>
              <a:t>traditional</a:t>
            </a:r>
            <a:r>
              <a:rPr lang="es-MX" sz="2800" dirty="0" smtClean="0"/>
              <a:t>, </a:t>
            </a:r>
            <a:r>
              <a:rPr lang="es-MX" sz="2800" dirty="0" err="1" smtClean="0"/>
              <a:t>typical</a:t>
            </a:r>
            <a:r>
              <a:rPr lang="es-MX" sz="2800" dirty="0" smtClean="0"/>
              <a:t>. </a:t>
            </a:r>
            <a:endParaRPr lang="es-MX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24744" y="2436570"/>
            <a:ext cx="8244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/>
              <a:t>Abstract</a:t>
            </a:r>
            <a:endParaRPr lang="es-MX" sz="2800" b="1" dirty="0" smtClean="0"/>
          </a:p>
          <a:p>
            <a:pPr algn="just"/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following</a:t>
            </a:r>
            <a:r>
              <a:rPr lang="es-MX" sz="2800" dirty="0" smtClean="0"/>
              <a:t> </a:t>
            </a:r>
            <a:r>
              <a:rPr lang="es-MX" sz="2800" dirty="0" err="1" smtClean="0"/>
              <a:t>activity</a:t>
            </a:r>
            <a:r>
              <a:rPr lang="es-MX" sz="2800" dirty="0" smtClean="0"/>
              <a:t> </a:t>
            </a:r>
            <a:r>
              <a:rPr lang="es-MX" sz="2800" dirty="0" err="1" smtClean="0"/>
              <a:t>was</a:t>
            </a:r>
            <a:r>
              <a:rPr lang="es-MX" sz="2800" dirty="0" smtClean="0"/>
              <a:t> </a:t>
            </a:r>
            <a:r>
              <a:rPr lang="es-MX" sz="2800" dirty="0" err="1" smtClean="0"/>
              <a:t>designed</a:t>
            </a:r>
            <a:r>
              <a:rPr lang="es-MX" sz="2800" dirty="0" smtClean="0"/>
              <a:t> to </a:t>
            </a:r>
            <a:r>
              <a:rPr lang="es-MX" sz="2800" dirty="0" err="1" smtClean="0"/>
              <a:t>promote</a:t>
            </a:r>
            <a:r>
              <a:rPr lang="es-MX" sz="2800" dirty="0" smtClean="0"/>
              <a:t> cultural and </a:t>
            </a:r>
            <a:r>
              <a:rPr lang="es-MX" sz="2800" dirty="0" err="1" smtClean="0"/>
              <a:t>geographical</a:t>
            </a:r>
            <a:r>
              <a:rPr lang="es-MX" sz="2800" dirty="0" smtClean="0"/>
              <a:t> </a:t>
            </a:r>
            <a:r>
              <a:rPr lang="es-MX" sz="2800" dirty="0" err="1" smtClean="0"/>
              <a:t>knowledge</a:t>
            </a:r>
            <a:r>
              <a:rPr lang="es-MX" sz="2800" dirty="0" smtClean="0"/>
              <a:t> of </a:t>
            </a:r>
            <a:r>
              <a:rPr lang="es-MX" sz="2800" dirty="0" err="1" smtClean="0"/>
              <a:t>our</a:t>
            </a:r>
            <a:r>
              <a:rPr lang="es-MX" sz="2800" dirty="0" smtClean="0"/>
              <a:t> country </a:t>
            </a:r>
            <a:r>
              <a:rPr lang="es-MX" sz="2800" dirty="0" err="1" smtClean="0"/>
              <a:t>by</a:t>
            </a:r>
            <a:r>
              <a:rPr lang="es-MX" sz="2800" dirty="0" smtClean="0"/>
              <a:t> </a:t>
            </a:r>
            <a:r>
              <a:rPr lang="es-MX" sz="2800" dirty="0" err="1" smtClean="0"/>
              <a:t>responding</a:t>
            </a:r>
            <a:r>
              <a:rPr lang="es-MX" sz="2800" dirty="0" smtClean="0"/>
              <a:t> to a series of </a:t>
            </a:r>
            <a:r>
              <a:rPr lang="es-MX" sz="2800" dirty="0" err="1" smtClean="0"/>
              <a:t>questions</a:t>
            </a:r>
            <a:r>
              <a:rPr lang="es-MX" sz="2800" dirty="0" smtClean="0"/>
              <a:t>. </a:t>
            </a:r>
            <a:r>
              <a:rPr lang="es-MX" sz="2800" dirty="0" err="1" smtClean="0"/>
              <a:t>The</a:t>
            </a:r>
            <a:r>
              <a:rPr lang="es-MX" sz="2800" dirty="0" smtClean="0"/>
              <a:t> simple </a:t>
            </a:r>
            <a:r>
              <a:rPr lang="es-MX" sz="2800" dirty="0" err="1" smtClean="0"/>
              <a:t>present</a:t>
            </a:r>
            <a:r>
              <a:rPr lang="es-MX" sz="2800" dirty="0" smtClean="0"/>
              <a:t> </a:t>
            </a:r>
            <a:r>
              <a:rPr lang="es-MX" sz="2800" dirty="0" err="1" smtClean="0"/>
              <a:t>structure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used</a:t>
            </a:r>
            <a:r>
              <a:rPr lang="es-MX" sz="2800" dirty="0" smtClean="0"/>
              <a:t> in </a:t>
            </a:r>
            <a:r>
              <a:rPr lang="es-MX" sz="2800" dirty="0" err="1" smtClean="0"/>
              <a:t>this</a:t>
            </a:r>
            <a:r>
              <a:rPr lang="es-MX" sz="2800" dirty="0" smtClean="0"/>
              <a:t> </a:t>
            </a:r>
            <a:r>
              <a:rPr lang="es-MX" sz="2800" dirty="0" err="1" smtClean="0"/>
              <a:t>activity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xmlns="" val="59619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7267889" cy="49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6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Rectángulo">
            <a:hlinkClick r:id="rId3" action="ppaction://hlinksldjump"/>
          </p:cNvPr>
          <p:cNvSpPr/>
          <p:nvPr/>
        </p:nvSpPr>
        <p:spPr>
          <a:xfrm>
            <a:off x="1835696" y="1614108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1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9" name="4 Rectángulo">
            <a:hlinkClick r:id="rId4" action="ppaction://hlinksldjump"/>
          </p:cNvPr>
          <p:cNvSpPr/>
          <p:nvPr/>
        </p:nvSpPr>
        <p:spPr>
          <a:xfrm>
            <a:off x="3393367" y="1668922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5 Rectángulo">
            <a:hlinkClick r:id="rId5" action="ppaction://hlinksldjump"/>
          </p:cNvPr>
          <p:cNvSpPr/>
          <p:nvPr/>
        </p:nvSpPr>
        <p:spPr>
          <a:xfrm>
            <a:off x="4991269" y="1668922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3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1" name="6 Rectángulo">
            <a:hlinkClick r:id="rId6" action="ppaction://hlinksldjump"/>
          </p:cNvPr>
          <p:cNvSpPr/>
          <p:nvPr/>
        </p:nvSpPr>
        <p:spPr>
          <a:xfrm>
            <a:off x="6511978" y="1668922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4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2" name="11 Rectángulo">
            <a:hlinkClick r:id="rId7" action="ppaction://hlinksldjump"/>
          </p:cNvPr>
          <p:cNvSpPr/>
          <p:nvPr/>
        </p:nvSpPr>
        <p:spPr>
          <a:xfrm>
            <a:off x="1835696" y="2949403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12 Rectángulo">
            <a:hlinkClick r:id="rId8" action="ppaction://hlinksldjump"/>
          </p:cNvPr>
          <p:cNvSpPr/>
          <p:nvPr/>
        </p:nvSpPr>
        <p:spPr>
          <a:xfrm>
            <a:off x="3407093" y="2949403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13 Rectángulo">
            <a:hlinkClick r:id="rId9" action="ppaction://hlinksldjump"/>
          </p:cNvPr>
          <p:cNvSpPr/>
          <p:nvPr/>
        </p:nvSpPr>
        <p:spPr>
          <a:xfrm>
            <a:off x="4991269" y="2949403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14 Rectángulo">
            <a:hlinkClick r:id="rId10" action="ppaction://hlinksldjump"/>
          </p:cNvPr>
          <p:cNvSpPr/>
          <p:nvPr/>
        </p:nvSpPr>
        <p:spPr>
          <a:xfrm>
            <a:off x="6575445" y="2940977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19 Rectángulo">
            <a:hlinkClick r:id="rId11" action="ppaction://hlinksldjump"/>
          </p:cNvPr>
          <p:cNvSpPr/>
          <p:nvPr/>
        </p:nvSpPr>
        <p:spPr>
          <a:xfrm>
            <a:off x="1835696" y="4165504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9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7" name="20 Rectángulo">
            <a:hlinkClick r:id="rId12" action="ppaction://hlinksldjump"/>
          </p:cNvPr>
          <p:cNvSpPr/>
          <p:nvPr/>
        </p:nvSpPr>
        <p:spPr>
          <a:xfrm>
            <a:off x="3419872" y="4166654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10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8" name="21 Rectángulo">
            <a:hlinkClick r:id="rId13" action="ppaction://hlinksldjump"/>
          </p:cNvPr>
          <p:cNvSpPr/>
          <p:nvPr/>
        </p:nvSpPr>
        <p:spPr>
          <a:xfrm>
            <a:off x="4991269" y="4179906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11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19" name="22 Rectángulo">
            <a:hlinkClick r:id="rId14" action="ppaction://hlinksldjump"/>
          </p:cNvPr>
          <p:cNvSpPr/>
          <p:nvPr/>
        </p:nvSpPr>
        <p:spPr>
          <a:xfrm>
            <a:off x="6575445" y="4157723"/>
            <a:ext cx="11039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12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475656" y="260648"/>
            <a:ext cx="656053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MEXICO’S FACTS</a:t>
            </a:r>
          </a:p>
          <a:p>
            <a:pPr algn="ctr"/>
            <a:r>
              <a:rPr lang="es-E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CONTEST</a:t>
            </a:r>
            <a:endParaRPr lang="es-E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1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4016" y="1988840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What</a:t>
            </a:r>
            <a:r>
              <a:rPr lang="es-MX" sz="3600" dirty="0" smtClean="0">
                <a:latin typeface="Arial Rounded MT Bold" panose="020F0704030504030204" pitchFamily="34" charset="0"/>
              </a:rPr>
              <a:t> 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eat</a:t>
            </a:r>
            <a:r>
              <a:rPr lang="es-MX" sz="3600" dirty="0" smtClean="0">
                <a:latin typeface="Arial Rounded MT Bold" panose="020F0704030504030204" pitchFamily="34" charset="0"/>
              </a:rPr>
              <a:t> in Nuevo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Leon</a:t>
            </a:r>
            <a:r>
              <a:rPr lang="es-MX" sz="3600" dirty="0" smtClean="0">
                <a:latin typeface="Arial Rounded MT Bold" panose="020F0704030504030204" pitchFamily="34" charset="0"/>
              </a:rPr>
              <a:t>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524016" y="2636912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eat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Cabrito.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8312" y="3284984"/>
            <a:ext cx="2736304" cy="2367851"/>
          </a:xfrm>
          <a:prstGeom prst="rect">
            <a:avLst/>
          </a:prstGeom>
        </p:spPr>
      </p:pic>
      <p:sp>
        <p:nvSpPr>
          <p:cNvPr id="12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6170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4016" y="1988840"/>
            <a:ext cx="806489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Where</a:t>
            </a:r>
            <a:r>
              <a:rPr lang="es-MX" sz="3600" dirty="0" smtClean="0">
                <a:latin typeface="Arial Rounded MT Bold" panose="020F0704030504030204" pitchFamily="34" charset="0"/>
              </a:rPr>
              <a:t> 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speak</a:t>
            </a:r>
            <a:r>
              <a:rPr lang="es-MX" sz="3600" dirty="0" smtClean="0">
                <a:latin typeface="Arial Rounded MT Bold" panose="020F0704030504030204" pitchFamily="34" charset="0"/>
              </a:rPr>
              <a:t> náhuatl     in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Mexico</a:t>
            </a:r>
            <a:r>
              <a:rPr lang="es-MX" sz="3600" dirty="0" smtClean="0">
                <a:latin typeface="Arial Rounded MT Bold" panose="020F0704030504030204" pitchFamily="34" charset="0"/>
              </a:rPr>
              <a:t>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899592" y="2975908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In  Hidalgo, Puebla, Veracruz.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964" y="3853072"/>
            <a:ext cx="2667000" cy="1676400"/>
          </a:xfrm>
          <a:prstGeom prst="rect">
            <a:avLst/>
          </a:prstGeom>
        </p:spPr>
      </p:pic>
      <p:sp>
        <p:nvSpPr>
          <p:cNvPr id="7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70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4016" y="1697396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Arial Rounded MT Bold" panose="020F0704030504030204" pitchFamily="34" charset="0"/>
              </a:rPr>
              <a:t>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drink</a:t>
            </a:r>
            <a:r>
              <a:rPr lang="es-MX" sz="3600" dirty="0" smtClean="0">
                <a:latin typeface="Arial Rounded MT Bold" panose="020F0704030504030204" pitchFamily="34" charset="0"/>
              </a:rPr>
              <a:t> mezcal in Jalisco?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755576" y="2471552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No,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don’t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drink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tequila.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679" y="3930868"/>
            <a:ext cx="3528392" cy="1615408"/>
          </a:xfrm>
          <a:prstGeom prst="rect">
            <a:avLst/>
          </a:prstGeom>
        </p:spPr>
      </p:pic>
      <p:sp>
        <p:nvSpPr>
          <p:cNvPr id="11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56968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524016" y="1988840"/>
            <a:ext cx="806489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What</a:t>
            </a:r>
            <a:r>
              <a:rPr lang="es-MX" sz="3600" dirty="0" smtClean="0">
                <a:latin typeface="Arial Rounded MT Bold" panose="020F0704030504030204" pitchFamily="34" charset="0"/>
              </a:rPr>
              <a:t> 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women</a:t>
            </a:r>
            <a:r>
              <a:rPr lang="es-MX" sz="3600" dirty="0" smtClean="0"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wear</a:t>
            </a:r>
            <a:r>
              <a:rPr lang="es-MX" sz="3600" dirty="0" smtClean="0">
                <a:latin typeface="Arial Rounded MT Bold" panose="020F0704030504030204" pitchFamily="34" charset="0"/>
              </a:rPr>
              <a:t> in Chiapas?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1043608" y="2492897"/>
            <a:ext cx="71417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wear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traditional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clothes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630" y="3299074"/>
            <a:ext cx="3564706" cy="2119224"/>
          </a:xfrm>
          <a:prstGeom prst="rect">
            <a:avLst/>
          </a:prstGeom>
        </p:spPr>
      </p:pic>
      <p:sp>
        <p:nvSpPr>
          <p:cNvPr id="6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3840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43608" y="247719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MEXICO’S FACTS</a:t>
            </a:r>
          </a:p>
          <a:p>
            <a:pPr algn="ctr"/>
            <a:r>
              <a:rPr lang="es-MX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endParaRPr lang="es-MX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68505" y="1722814"/>
            <a:ext cx="861998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dirty="0" err="1" smtClean="0">
                <a:latin typeface="Arial Rounded MT Bold" panose="020F0704030504030204" pitchFamily="34" charset="0"/>
              </a:rPr>
              <a:t>Where</a:t>
            </a:r>
            <a:r>
              <a:rPr lang="es-MX" sz="3600" dirty="0" smtClean="0">
                <a:latin typeface="Arial Rounded MT Bold" panose="020F0704030504030204" pitchFamily="34" charset="0"/>
              </a:rPr>
              <a:t> do </a:t>
            </a:r>
            <a:r>
              <a:rPr lang="es-MX" sz="3600" dirty="0" err="1" smtClean="0">
                <a:latin typeface="Arial Rounded MT Bold" panose="020F0704030504030204" pitchFamily="34" charset="0"/>
              </a:rPr>
              <a:t>people</a:t>
            </a:r>
            <a:r>
              <a:rPr lang="es-MX" sz="3600" dirty="0" smtClean="0">
                <a:latin typeface="Arial Rounded MT Bold" panose="020F0704030504030204" pitchFamily="34" charset="0"/>
              </a:rPr>
              <a:t> produce avocado?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539552" y="2348880"/>
            <a:ext cx="839014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They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produce avocado in </a:t>
            </a:r>
            <a:r>
              <a:rPr lang="es-MX" sz="3600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Michoacan</a:t>
            </a:r>
            <a:r>
              <a:rPr lang="es-MX" sz="3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</a:t>
            </a:r>
            <a:endParaRPr lang="es-MX" sz="3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149378"/>
            <a:ext cx="2162175" cy="2114550"/>
          </a:xfrm>
          <a:prstGeom prst="rect">
            <a:avLst/>
          </a:prstGeom>
        </p:spPr>
      </p:pic>
      <p:sp>
        <p:nvSpPr>
          <p:cNvPr id="6" name="6 Botón de acción: Inicio">
            <a:hlinkClick r:id="rId4" action="ppaction://hlinksldjump" highlightClick="1"/>
          </p:cNvPr>
          <p:cNvSpPr/>
          <p:nvPr/>
        </p:nvSpPr>
        <p:spPr>
          <a:xfrm>
            <a:off x="492440" y="5805264"/>
            <a:ext cx="695184" cy="576064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74821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353</Words>
  <Application>Microsoft Office PowerPoint</Application>
  <PresentationFormat>Presentación en pantalla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Mexico’s Facts Contest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www.intercambiosvirtuales.org</cp:lastModifiedBy>
  <cp:revision>79</cp:revision>
  <dcterms:created xsi:type="dcterms:W3CDTF">2012-12-04T21:22:09Z</dcterms:created>
  <dcterms:modified xsi:type="dcterms:W3CDTF">2015-10-27T18:49:02Z</dcterms:modified>
</cp:coreProperties>
</file>